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1" r:id="rId3"/>
    <p:sldId id="262" r:id="rId4"/>
    <p:sldId id="278" r:id="rId5"/>
    <p:sldId id="283" r:id="rId6"/>
    <p:sldId id="273" r:id="rId7"/>
    <p:sldId id="282" r:id="rId8"/>
    <p:sldId id="274" r:id="rId9"/>
    <p:sldId id="267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BA2"/>
    <a:srgbClr val="4D4D4D"/>
    <a:srgbClr val="000000"/>
    <a:srgbClr val="663300"/>
    <a:srgbClr val="996600"/>
    <a:srgbClr val="996633"/>
    <a:srgbClr val="CC99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A63A5-7448-4064-A47E-C5A540727D34}" type="doc">
      <dgm:prSet loTypeId="urn:microsoft.com/office/officeart/2005/8/layout/vList3" loCatId="list" qsTypeId="urn:microsoft.com/office/officeart/2005/8/quickstyle/simple1" qsCatId="simple" csTypeId="urn:microsoft.com/office/officeart/2005/8/colors/accent3_5" csCatId="accent3" phldr="1"/>
      <dgm:spPr/>
    </dgm:pt>
    <dgm:pt modelId="{A8A833ED-9449-4BA0-AB5D-D3BA6B4515DF}">
      <dgm:prSet phldrT="[Текст]" custT="1"/>
      <dgm:spPr/>
      <dgm:t>
        <a:bodyPr/>
        <a:lstStyle/>
        <a:p>
          <a:r>
            <a:rPr lang="ru-RU" sz="1200" b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ПРОБЛЕМНЫЙ</a:t>
          </a:r>
        </a:p>
      </dgm:t>
    </dgm:pt>
    <dgm:pt modelId="{C4A84DE6-AF4C-4C83-935C-44C2E46F5635}" type="parTrans" cxnId="{9695EC7C-902C-4443-B841-7A1C9DF63885}">
      <dgm:prSet/>
      <dgm:spPr/>
      <dgm:t>
        <a:bodyPr/>
        <a:lstStyle/>
        <a:p>
          <a:endParaRPr lang="ru-RU"/>
        </a:p>
      </dgm:t>
    </dgm:pt>
    <dgm:pt modelId="{6C96ECBE-095A-48AB-A7EE-2815179CB738}" type="sibTrans" cxnId="{9695EC7C-902C-4443-B841-7A1C9DF63885}">
      <dgm:prSet/>
      <dgm:spPr/>
      <dgm:t>
        <a:bodyPr/>
        <a:lstStyle/>
        <a:p>
          <a:endParaRPr lang="ru-RU"/>
        </a:p>
      </dgm:t>
    </dgm:pt>
    <dgm:pt modelId="{F5319F7B-2CE6-40CE-99D1-77F36992578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ИНЦИДЕНТ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C20C1CE0-3313-4BFD-B73D-1FCBD1F75BFA}" type="parTrans" cxnId="{4737C06F-E48B-4683-84A9-665CD7A75CD1}">
      <dgm:prSet/>
      <dgm:spPr/>
      <dgm:t>
        <a:bodyPr/>
        <a:lstStyle/>
        <a:p>
          <a:endParaRPr lang="ru-RU"/>
        </a:p>
      </dgm:t>
    </dgm:pt>
    <dgm:pt modelId="{5BEA599C-8CF2-4165-A497-F5F8F1A55232}" type="sibTrans" cxnId="{4737C06F-E48B-4683-84A9-665CD7A75CD1}">
      <dgm:prSet/>
      <dgm:spPr/>
      <dgm:t>
        <a:bodyPr/>
        <a:lstStyle/>
        <a:p>
          <a:endParaRPr lang="ru-RU"/>
        </a:p>
      </dgm:t>
    </dgm:pt>
    <dgm:pt modelId="{6D2BE290-97FD-47CB-AEDB-E7A8A0D63453}">
      <dgm:prSet phldrT="[Текст]" custT="1"/>
      <dgm:spPr/>
      <dgm:t>
        <a:bodyPr/>
        <a:lstStyle/>
        <a:p>
          <a:r>
            <a:rPr lang="ru-RU" sz="1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АЛЬТЕРНАТИВНЫЕ ВАРИАНТЫ РЕШЕНИЯ</a:t>
          </a:r>
        </a:p>
      </dgm:t>
    </dgm:pt>
    <dgm:pt modelId="{02DE19B5-D511-4FC3-9584-34E9BFAAD43C}" type="parTrans" cxnId="{7C364EE9-D659-460A-8E9A-A6B75AA8F09E}">
      <dgm:prSet/>
      <dgm:spPr/>
      <dgm:t>
        <a:bodyPr/>
        <a:lstStyle/>
        <a:p>
          <a:endParaRPr lang="ru-RU"/>
        </a:p>
      </dgm:t>
    </dgm:pt>
    <dgm:pt modelId="{B97C938A-9B86-43F5-A79C-AEA84B928B20}" type="sibTrans" cxnId="{7C364EE9-D659-460A-8E9A-A6B75AA8F09E}">
      <dgm:prSet/>
      <dgm:spPr/>
      <dgm:t>
        <a:bodyPr/>
        <a:lstStyle/>
        <a:p>
          <a:endParaRPr lang="ru-RU"/>
        </a:p>
      </dgm:t>
    </dgm:pt>
    <dgm:pt modelId="{037917E5-BC72-4769-867E-DD69420FC019}" type="pres">
      <dgm:prSet presAssocID="{585A63A5-7448-4064-A47E-C5A540727D34}" presName="linearFlow" presStyleCnt="0">
        <dgm:presLayoutVars>
          <dgm:dir/>
          <dgm:resizeHandles val="exact"/>
        </dgm:presLayoutVars>
      </dgm:prSet>
      <dgm:spPr/>
    </dgm:pt>
    <dgm:pt modelId="{A66F77A4-132C-4229-916E-28C7EFB7AE95}" type="pres">
      <dgm:prSet presAssocID="{A8A833ED-9449-4BA0-AB5D-D3BA6B4515DF}" presName="composite" presStyleCnt="0"/>
      <dgm:spPr/>
    </dgm:pt>
    <dgm:pt modelId="{917E88E8-B3B8-47B7-B10D-F12873672630}" type="pres">
      <dgm:prSet presAssocID="{A8A833ED-9449-4BA0-AB5D-D3BA6B4515DF}" presName="imgShp" presStyleLbl="fgImgPlace1" presStyleIdx="0" presStyleCnt="3"/>
      <dgm:spPr/>
    </dgm:pt>
    <dgm:pt modelId="{AC874697-7183-4CB5-BDDF-6652DFB1A2B9}" type="pres">
      <dgm:prSet presAssocID="{A8A833ED-9449-4BA0-AB5D-D3BA6B4515DF}" presName="txShp" presStyleLbl="node1" presStyleIdx="0" presStyleCnt="3" custLinFactNeighborX="9788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FCB29-9985-47CA-89CE-0D3463EF6543}" type="pres">
      <dgm:prSet presAssocID="{6C96ECBE-095A-48AB-A7EE-2815179CB738}" presName="spacing" presStyleCnt="0"/>
      <dgm:spPr/>
    </dgm:pt>
    <dgm:pt modelId="{6A7C387F-2DC2-43A9-BA37-80F70AD1374E}" type="pres">
      <dgm:prSet presAssocID="{F5319F7B-2CE6-40CE-99D1-77F369925784}" presName="composite" presStyleCnt="0"/>
      <dgm:spPr/>
    </dgm:pt>
    <dgm:pt modelId="{0DB7B20F-BD3E-4295-8817-68709805C62E}" type="pres">
      <dgm:prSet presAssocID="{F5319F7B-2CE6-40CE-99D1-77F369925784}" presName="imgShp" presStyleLbl="fgImgPlace1" presStyleIdx="1" presStyleCnt="3"/>
      <dgm:spPr/>
    </dgm:pt>
    <dgm:pt modelId="{AB08FD28-BDF4-4EB4-A092-A7FA4396AA7E}" type="pres">
      <dgm:prSet presAssocID="{F5319F7B-2CE6-40CE-99D1-77F369925784}" presName="txShp" presStyleLbl="node1" presStyleIdx="1" presStyleCnt="3" custLinFactNeighborX="9343" custLinFactNeighborY="2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7A381-4A6B-4642-AA21-C76FF5C58810}" type="pres">
      <dgm:prSet presAssocID="{5BEA599C-8CF2-4165-A497-F5F8F1A55232}" presName="spacing" presStyleCnt="0"/>
      <dgm:spPr/>
    </dgm:pt>
    <dgm:pt modelId="{BE0DED64-C23D-468A-9475-34119B7AD926}" type="pres">
      <dgm:prSet presAssocID="{6D2BE290-97FD-47CB-AEDB-E7A8A0D63453}" presName="composite" presStyleCnt="0"/>
      <dgm:spPr/>
    </dgm:pt>
    <dgm:pt modelId="{151F4283-F26C-4101-88DD-2E75490B482C}" type="pres">
      <dgm:prSet presAssocID="{6D2BE290-97FD-47CB-AEDB-E7A8A0D63453}" presName="imgShp" presStyleLbl="fgImgPlace1" presStyleIdx="2" presStyleCnt="3"/>
      <dgm:spPr/>
    </dgm:pt>
    <dgm:pt modelId="{292C2438-F52E-48FB-8D02-40AFDEA061F6}" type="pres">
      <dgm:prSet presAssocID="{6D2BE290-97FD-47CB-AEDB-E7A8A0D63453}" presName="txShp" presStyleLbl="node1" presStyleIdx="2" presStyleCnt="3" custLinFactNeighborX="9342" custLinFactNeighborY="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364EE9-D659-460A-8E9A-A6B75AA8F09E}" srcId="{585A63A5-7448-4064-A47E-C5A540727D34}" destId="{6D2BE290-97FD-47CB-AEDB-E7A8A0D63453}" srcOrd="2" destOrd="0" parTransId="{02DE19B5-D511-4FC3-9584-34E9BFAAD43C}" sibTransId="{B97C938A-9B86-43F5-A79C-AEA84B928B20}"/>
    <dgm:cxn modelId="{C247AB0A-4AC5-42F4-8FBF-B458F8017F60}" type="presOf" srcId="{F5319F7B-2CE6-40CE-99D1-77F369925784}" destId="{AB08FD28-BDF4-4EB4-A092-A7FA4396AA7E}" srcOrd="0" destOrd="0" presId="urn:microsoft.com/office/officeart/2005/8/layout/vList3"/>
    <dgm:cxn modelId="{B3BA6BC3-1992-499C-9AE1-4F8529CFEB62}" type="presOf" srcId="{585A63A5-7448-4064-A47E-C5A540727D34}" destId="{037917E5-BC72-4769-867E-DD69420FC019}" srcOrd="0" destOrd="0" presId="urn:microsoft.com/office/officeart/2005/8/layout/vList3"/>
    <dgm:cxn modelId="{425EE255-96A2-4FEC-8AC6-9A2417611AF7}" type="presOf" srcId="{A8A833ED-9449-4BA0-AB5D-D3BA6B4515DF}" destId="{AC874697-7183-4CB5-BDDF-6652DFB1A2B9}" srcOrd="0" destOrd="0" presId="urn:microsoft.com/office/officeart/2005/8/layout/vList3"/>
    <dgm:cxn modelId="{9695EC7C-902C-4443-B841-7A1C9DF63885}" srcId="{585A63A5-7448-4064-A47E-C5A540727D34}" destId="{A8A833ED-9449-4BA0-AB5D-D3BA6B4515DF}" srcOrd="0" destOrd="0" parTransId="{C4A84DE6-AF4C-4C83-935C-44C2E46F5635}" sibTransId="{6C96ECBE-095A-48AB-A7EE-2815179CB738}"/>
    <dgm:cxn modelId="{4737C06F-E48B-4683-84A9-665CD7A75CD1}" srcId="{585A63A5-7448-4064-A47E-C5A540727D34}" destId="{F5319F7B-2CE6-40CE-99D1-77F369925784}" srcOrd="1" destOrd="0" parTransId="{C20C1CE0-3313-4BFD-B73D-1FCBD1F75BFA}" sibTransId="{5BEA599C-8CF2-4165-A497-F5F8F1A55232}"/>
    <dgm:cxn modelId="{551EE340-2209-4972-8DDD-BA9BA40F3281}" type="presOf" srcId="{6D2BE290-97FD-47CB-AEDB-E7A8A0D63453}" destId="{292C2438-F52E-48FB-8D02-40AFDEA061F6}" srcOrd="0" destOrd="0" presId="urn:microsoft.com/office/officeart/2005/8/layout/vList3"/>
    <dgm:cxn modelId="{6BA11296-1C8C-4BF0-93E8-01D1D1DE6444}" type="presParOf" srcId="{037917E5-BC72-4769-867E-DD69420FC019}" destId="{A66F77A4-132C-4229-916E-28C7EFB7AE95}" srcOrd="0" destOrd="0" presId="urn:microsoft.com/office/officeart/2005/8/layout/vList3"/>
    <dgm:cxn modelId="{90F39DD5-73A5-4856-B0B9-75F8B8210E9B}" type="presParOf" srcId="{A66F77A4-132C-4229-916E-28C7EFB7AE95}" destId="{917E88E8-B3B8-47B7-B10D-F12873672630}" srcOrd="0" destOrd="0" presId="urn:microsoft.com/office/officeart/2005/8/layout/vList3"/>
    <dgm:cxn modelId="{3E360021-6736-40FD-A77B-27EE1B121049}" type="presParOf" srcId="{A66F77A4-132C-4229-916E-28C7EFB7AE95}" destId="{AC874697-7183-4CB5-BDDF-6652DFB1A2B9}" srcOrd="1" destOrd="0" presId="urn:microsoft.com/office/officeart/2005/8/layout/vList3"/>
    <dgm:cxn modelId="{E6E8BC70-493F-4EA5-8320-E70F3E27F047}" type="presParOf" srcId="{037917E5-BC72-4769-867E-DD69420FC019}" destId="{E72FCB29-9985-47CA-89CE-0D3463EF6543}" srcOrd="1" destOrd="0" presId="urn:microsoft.com/office/officeart/2005/8/layout/vList3"/>
    <dgm:cxn modelId="{B1FB6AEB-DBC0-44F5-90C3-2B3FD98AD946}" type="presParOf" srcId="{037917E5-BC72-4769-867E-DD69420FC019}" destId="{6A7C387F-2DC2-43A9-BA37-80F70AD1374E}" srcOrd="2" destOrd="0" presId="urn:microsoft.com/office/officeart/2005/8/layout/vList3"/>
    <dgm:cxn modelId="{F017BB95-23FB-406B-8FA4-7A5700777318}" type="presParOf" srcId="{6A7C387F-2DC2-43A9-BA37-80F70AD1374E}" destId="{0DB7B20F-BD3E-4295-8817-68709805C62E}" srcOrd="0" destOrd="0" presId="urn:microsoft.com/office/officeart/2005/8/layout/vList3"/>
    <dgm:cxn modelId="{DE728ABC-FA32-470C-BEF1-9DACF7D0A02A}" type="presParOf" srcId="{6A7C387F-2DC2-43A9-BA37-80F70AD1374E}" destId="{AB08FD28-BDF4-4EB4-A092-A7FA4396AA7E}" srcOrd="1" destOrd="0" presId="urn:microsoft.com/office/officeart/2005/8/layout/vList3"/>
    <dgm:cxn modelId="{063F206D-DEBC-4C4B-8101-794401C414D4}" type="presParOf" srcId="{037917E5-BC72-4769-867E-DD69420FC019}" destId="{23A7A381-4A6B-4642-AA21-C76FF5C58810}" srcOrd="3" destOrd="0" presId="urn:microsoft.com/office/officeart/2005/8/layout/vList3"/>
    <dgm:cxn modelId="{087E2F94-81FB-465A-B723-45000B641B16}" type="presParOf" srcId="{037917E5-BC72-4769-867E-DD69420FC019}" destId="{BE0DED64-C23D-468A-9475-34119B7AD926}" srcOrd="4" destOrd="0" presId="urn:microsoft.com/office/officeart/2005/8/layout/vList3"/>
    <dgm:cxn modelId="{DDB65308-A2BE-4DB6-8C9C-A3F3A7DFAC70}" type="presParOf" srcId="{BE0DED64-C23D-468A-9475-34119B7AD926}" destId="{151F4283-F26C-4101-88DD-2E75490B482C}" srcOrd="0" destOrd="0" presId="urn:microsoft.com/office/officeart/2005/8/layout/vList3"/>
    <dgm:cxn modelId="{C5F43C66-0214-42F3-ACA6-BD20297B830B}" type="presParOf" srcId="{BE0DED64-C23D-468A-9475-34119B7AD926}" destId="{292C2438-F52E-48FB-8D02-40AFDEA061F6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A63A5-7448-4064-A47E-C5A540727D34}" type="doc">
      <dgm:prSet loTypeId="urn:microsoft.com/office/officeart/2005/8/layout/vList3" loCatId="list" qsTypeId="urn:microsoft.com/office/officeart/2005/8/quickstyle/simple1" qsCatId="simple" csTypeId="urn:microsoft.com/office/officeart/2005/8/colors/accent1_5" csCatId="accent1" phldr="1"/>
      <dgm:spPr/>
    </dgm:pt>
    <dgm:pt modelId="{A8A833ED-9449-4BA0-AB5D-D3BA6B4515DF}">
      <dgm:prSet phldrT="[Текст]" custT="1"/>
      <dgm:spPr/>
      <dgm:t>
        <a:bodyPr/>
        <a:lstStyle/>
        <a:p>
          <a:pPr algn="ctr"/>
          <a:r>
            <a:rPr lang="ru-RU" sz="1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ИЗ   КЕЙСА  </a:t>
          </a:r>
          <a:r>
            <a:rPr lang="ru-RU" sz="1200" dirty="0"/>
            <a:t>       </a:t>
          </a:r>
        </a:p>
      </dgm:t>
    </dgm:pt>
    <dgm:pt modelId="{C4A84DE6-AF4C-4C83-935C-44C2E46F5635}" type="parTrans" cxnId="{9695EC7C-902C-4443-B841-7A1C9DF63885}">
      <dgm:prSet/>
      <dgm:spPr/>
      <dgm:t>
        <a:bodyPr/>
        <a:lstStyle/>
        <a:p>
          <a:endParaRPr lang="ru-RU"/>
        </a:p>
      </dgm:t>
    </dgm:pt>
    <dgm:pt modelId="{6C96ECBE-095A-48AB-A7EE-2815179CB738}" type="sibTrans" cxnId="{9695EC7C-902C-4443-B841-7A1C9DF63885}">
      <dgm:prSet/>
      <dgm:spPr/>
      <dgm:t>
        <a:bodyPr/>
        <a:lstStyle/>
        <a:p>
          <a:endParaRPr lang="ru-RU"/>
        </a:p>
      </dgm:t>
    </dgm:pt>
    <dgm:pt modelId="{F5319F7B-2CE6-40CE-99D1-77F369925784}">
      <dgm:prSet phldrT="[Текст]" custT="1"/>
      <dgm:spPr/>
      <dgm:t>
        <a:bodyPr/>
        <a:lstStyle/>
        <a:p>
          <a:r>
            <a:rPr lang="ru-RU" sz="11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САМОСТОЯТЕЛЬНЫЙ ПОИСК</a:t>
          </a:r>
        </a:p>
      </dgm:t>
    </dgm:pt>
    <dgm:pt modelId="{C20C1CE0-3313-4BFD-B73D-1FCBD1F75BFA}" type="parTrans" cxnId="{4737C06F-E48B-4683-84A9-665CD7A75CD1}">
      <dgm:prSet/>
      <dgm:spPr/>
      <dgm:t>
        <a:bodyPr/>
        <a:lstStyle/>
        <a:p>
          <a:endParaRPr lang="ru-RU"/>
        </a:p>
      </dgm:t>
    </dgm:pt>
    <dgm:pt modelId="{5BEA599C-8CF2-4165-A497-F5F8F1A55232}" type="sibTrans" cxnId="{4737C06F-E48B-4683-84A9-665CD7A75CD1}">
      <dgm:prSet/>
      <dgm:spPr/>
      <dgm:t>
        <a:bodyPr/>
        <a:lstStyle/>
        <a:p>
          <a:endParaRPr lang="ru-RU"/>
        </a:p>
      </dgm:t>
    </dgm:pt>
    <dgm:pt modelId="{6D2BE290-97FD-47CB-AEDB-E7A8A0D63453}">
      <dgm:prSet phldrT="[Текст]" custT="1"/>
      <dgm:spPr/>
      <dgm:t>
        <a:bodyPr/>
        <a:lstStyle/>
        <a:p>
          <a:r>
            <a:rPr lang="ru-RU" sz="1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НАКОПЛЕННЫЕ ЗНАНИЯ</a:t>
          </a:r>
        </a:p>
      </dgm:t>
    </dgm:pt>
    <dgm:pt modelId="{02DE19B5-D511-4FC3-9584-34E9BFAAD43C}" type="parTrans" cxnId="{7C364EE9-D659-460A-8E9A-A6B75AA8F09E}">
      <dgm:prSet/>
      <dgm:spPr/>
      <dgm:t>
        <a:bodyPr/>
        <a:lstStyle/>
        <a:p>
          <a:endParaRPr lang="ru-RU"/>
        </a:p>
      </dgm:t>
    </dgm:pt>
    <dgm:pt modelId="{B97C938A-9B86-43F5-A79C-AEA84B928B20}" type="sibTrans" cxnId="{7C364EE9-D659-460A-8E9A-A6B75AA8F09E}">
      <dgm:prSet/>
      <dgm:spPr/>
      <dgm:t>
        <a:bodyPr/>
        <a:lstStyle/>
        <a:p>
          <a:endParaRPr lang="ru-RU"/>
        </a:p>
      </dgm:t>
    </dgm:pt>
    <dgm:pt modelId="{037917E5-BC72-4769-867E-DD69420FC019}" type="pres">
      <dgm:prSet presAssocID="{585A63A5-7448-4064-A47E-C5A540727D34}" presName="linearFlow" presStyleCnt="0">
        <dgm:presLayoutVars>
          <dgm:dir/>
          <dgm:resizeHandles val="exact"/>
        </dgm:presLayoutVars>
      </dgm:prSet>
      <dgm:spPr/>
    </dgm:pt>
    <dgm:pt modelId="{A66F77A4-132C-4229-916E-28C7EFB7AE95}" type="pres">
      <dgm:prSet presAssocID="{A8A833ED-9449-4BA0-AB5D-D3BA6B4515DF}" presName="composite" presStyleCnt="0"/>
      <dgm:spPr/>
    </dgm:pt>
    <dgm:pt modelId="{917E88E8-B3B8-47B7-B10D-F12873672630}" type="pres">
      <dgm:prSet presAssocID="{A8A833ED-9449-4BA0-AB5D-D3BA6B4515DF}" presName="imgShp" presStyleLbl="fgImgPlace1" presStyleIdx="0" presStyleCnt="3"/>
      <dgm:spPr/>
    </dgm:pt>
    <dgm:pt modelId="{AC874697-7183-4CB5-BDDF-6652DFB1A2B9}" type="pres">
      <dgm:prSet presAssocID="{A8A833ED-9449-4BA0-AB5D-D3BA6B4515DF}" presName="txShp" presStyleLbl="node1" presStyleIdx="0" presStyleCnt="3" custScaleX="109999" custLinFactNeighborX="13655" custLinFactNeighborY="-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FCB29-9985-47CA-89CE-0D3463EF6543}" type="pres">
      <dgm:prSet presAssocID="{6C96ECBE-095A-48AB-A7EE-2815179CB738}" presName="spacing" presStyleCnt="0"/>
      <dgm:spPr/>
    </dgm:pt>
    <dgm:pt modelId="{6A7C387F-2DC2-43A9-BA37-80F70AD1374E}" type="pres">
      <dgm:prSet presAssocID="{F5319F7B-2CE6-40CE-99D1-77F369925784}" presName="composite" presStyleCnt="0"/>
      <dgm:spPr/>
    </dgm:pt>
    <dgm:pt modelId="{0DB7B20F-BD3E-4295-8817-68709805C62E}" type="pres">
      <dgm:prSet presAssocID="{F5319F7B-2CE6-40CE-99D1-77F369925784}" presName="imgShp" presStyleLbl="fgImgPlace1" presStyleIdx="1" presStyleCnt="3"/>
      <dgm:spPr/>
    </dgm:pt>
    <dgm:pt modelId="{AB08FD28-BDF4-4EB4-A092-A7FA4396AA7E}" type="pres">
      <dgm:prSet presAssocID="{F5319F7B-2CE6-40CE-99D1-77F369925784}" presName="txShp" presStyleLbl="node1" presStyleIdx="1" presStyleCnt="3" custScaleX="110536" custLinFactNeighborX="14044" custLinFactNeighborY="2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7A381-4A6B-4642-AA21-C76FF5C58810}" type="pres">
      <dgm:prSet presAssocID="{5BEA599C-8CF2-4165-A497-F5F8F1A55232}" presName="spacing" presStyleCnt="0"/>
      <dgm:spPr/>
    </dgm:pt>
    <dgm:pt modelId="{BE0DED64-C23D-468A-9475-34119B7AD926}" type="pres">
      <dgm:prSet presAssocID="{6D2BE290-97FD-47CB-AEDB-E7A8A0D63453}" presName="composite" presStyleCnt="0"/>
      <dgm:spPr/>
    </dgm:pt>
    <dgm:pt modelId="{151F4283-F26C-4101-88DD-2E75490B482C}" type="pres">
      <dgm:prSet presAssocID="{6D2BE290-97FD-47CB-AEDB-E7A8A0D63453}" presName="imgShp" presStyleLbl="fgImgPlace1" presStyleIdx="2" presStyleCnt="3"/>
      <dgm:spPr/>
    </dgm:pt>
    <dgm:pt modelId="{292C2438-F52E-48FB-8D02-40AFDEA061F6}" type="pres">
      <dgm:prSet presAssocID="{6D2BE290-97FD-47CB-AEDB-E7A8A0D63453}" presName="txShp" presStyleLbl="node1" presStyleIdx="2" presStyleCnt="3" custScaleX="111985" custLinFactNeighborX="15190" custLinFactNeighborY="2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364EE9-D659-460A-8E9A-A6B75AA8F09E}" srcId="{585A63A5-7448-4064-A47E-C5A540727D34}" destId="{6D2BE290-97FD-47CB-AEDB-E7A8A0D63453}" srcOrd="2" destOrd="0" parTransId="{02DE19B5-D511-4FC3-9584-34E9BFAAD43C}" sibTransId="{B97C938A-9B86-43F5-A79C-AEA84B928B20}"/>
    <dgm:cxn modelId="{D1ECB512-046F-45AE-9529-6923314857D5}" type="presOf" srcId="{A8A833ED-9449-4BA0-AB5D-D3BA6B4515DF}" destId="{AC874697-7183-4CB5-BDDF-6652DFB1A2B9}" srcOrd="0" destOrd="0" presId="urn:microsoft.com/office/officeart/2005/8/layout/vList3"/>
    <dgm:cxn modelId="{FB82559A-38C0-48B1-9B0C-144B0BADC7B4}" type="presOf" srcId="{F5319F7B-2CE6-40CE-99D1-77F369925784}" destId="{AB08FD28-BDF4-4EB4-A092-A7FA4396AA7E}" srcOrd="0" destOrd="0" presId="urn:microsoft.com/office/officeart/2005/8/layout/vList3"/>
    <dgm:cxn modelId="{29723DB2-B46C-4800-8DAD-9A4724FA9EE9}" type="presOf" srcId="{6D2BE290-97FD-47CB-AEDB-E7A8A0D63453}" destId="{292C2438-F52E-48FB-8D02-40AFDEA061F6}" srcOrd="0" destOrd="0" presId="urn:microsoft.com/office/officeart/2005/8/layout/vList3"/>
    <dgm:cxn modelId="{3EC10C27-EFC5-4469-9646-707D93371C41}" type="presOf" srcId="{585A63A5-7448-4064-A47E-C5A540727D34}" destId="{037917E5-BC72-4769-867E-DD69420FC019}" srcOrd="0" destOrd="0" presId="urn:microsoft.com/office/officeart/2005/8/layout/vList3"/>
    <dgm:cxn modelId="{9695EC7C-902C-4443-B841-7A1C9DF63885}" srcId="{585A63A5-7448-4064-A47E-C5A540727D34}" destId="{A8A833ED-9449-4BA0-AB5D-D3BA6B4515DF}" srcOrd="0" destOrd="0" parTransId="{C4A84DE6-AF4C-4C83-935C-44C2E46F5635}" sibTransId="{6C96ECBE-095A-48AB-A7EE-2815179CB738}"/>
    <dgm:cxn modelId="{4737C06F-E48B-4683-84A9-665CD7A75CD1}" srcId="{585A63A5-7448-4064-A47E-C5A540727D34}" destId="{F5319F7B-2CE6-40CE-99D1-77F369925784}" srcOrd="1" destOrd="0" parTransId="{C20C1CE0-3313-4BFD-B73D-1FCBD1F75BFA}" sibTransId="{5BEA599C-8CF2-4165-A497-F5F8F1A55232}"/>
    <dgm:cxn modelId="{2BB962CF-D55C-423D-AFB9-462433FBD3DB}" type="presParOf" srcId="{037917E5-BC72-4769-867E-DD69420FC019}" destId="{A66F77A4-132C-4229-916E-28C7EFB7AE95}" srcOrd="0" destOrd="0" presId="urn:microsoft.com/office/officeart/2005/8/layout/vList3"/>
    <dgm:cxn modelId="{6E7A1842-9EFB-491E-9594-89E19362C6B3}" type="presParOf" srcId="{A66F77A4-132C-4229-916E-28C7EFB7AE95}" destId="{917E88E8-B3B8-47B7-B10D-F12873672630}" srcOrd="0" destOrd="0" presId="urn:microsoft.com/office/officeart/2005/8/layout/vList3"/>
    <dgm:cxn modelId="{522E7CA8-D45A-4728-A07A-467D359AAEC3}" type="presParOf" srcId="{A66F77A4-132C-4229-916E-28C7EFB7AE95}" destId="{AC874697-7183-4CB5-BDDF-6652DFB1A2B9}" srcOrd="1" destOrd="0" presId="urn:microsoft.com/office/officeart/2005/8/layout/vList3"/>
    <dgm:cxn modelId="{EA0AC0AD-DD9C-4354-9B6E-2C878934EE4C}" type="presParOf" srcId="{037917E5-BC72-4769-867E-DD69420FC019}" destId="{E72FCB29-9985-47CA-89CE-0D3463EF6543}" srcOrd="1" destOrd="0" presId="urn:microsoft.com/office/officeart/2005/8/layout/vList3"/>
    <dgm:cxn modelId="{1C58C1D6-5FF2-4B51-848C-DB51A00E2ECD}" type="presParOf" srcId="{037917E5-BC72-4769-867E-DD69420FC019}" destId="{6A7C387F-2DC2-43A9-BA37-80F70AD1374E}" srcOrd="2" destOrd="0" presId="urn:microsoft.com/office/officeart/2005/8/layout/vList3"/>
    <dgm:cxn modelId="{1189043B-2234-44AC-AEC5-8B3FC93D0689}" type="presParOf" srcId="{6A7C387F-2DC2-43A9-BA37-80F70AD1374E}" destId="{0DB7B20F-BD3E-4295-8817-68709805C62E}" srcOrd="0" destOrd="0" presId="urn:microsoft.com/office/officeart/2005/8/layout/vList3"/>
    <dgm:cxn modelId="{D97FE592-0599-41C1-BDC6-5F34BCF12BF8}" type="presParOf" srcId="{6A7C387F-2DC2-43A9-BA37-80F70AD1374E}" destId="{AB08FD28-BDF4-4EB4-A092-A7FA4396AA7E}" srcOrd="1" destOrd="0" presId="urn:microsoft.com/office/officeart/2005/8/layout/vList3"/>
    <dgm:cxn modelId="{3079C2AE-ED30-432D-8C43-5C5AFA790D84}" type="presParOf" srcId="{037917E5-BC72-4769-867E-DD69420FC019}" destId="{23A7A381-4A6B-4642-AA21-C76FF5C58810}" srcOrd="3" destOrd="0" presId="urn:microsoft.com/office/officeart/2005/8/layout/vList3"/>
    <dgm:cxn modelId="{2A97D565-163B-4A7F-B59C-4734DC6C44E6}" type="presParOf" srcId="{037917E5-BC72-4769-867E-DD69420FC019}" destId="{BE0DED64-C23D-468A-9475-34119B7AD926}" srcOrd="4" destOrd="0" presId="urn:microsoft.com/office/officeart/2005/8/layout/vList3"/>
    <dgm:cxn modelId="{ABC27884-7D49-4B1A-BE5E-8455BE63ED53}" type="presParOf" srcId="{BE0DED64-C23D-468A-9475-34119B7AD926}" destId="{151F4283-F26C-4101-88DD-2E75490B482C}" srcOrd="0" destOrd="0" presId="urn:microsoft.com/office/officeart/2005/8/layout/vList3"/>
    <dgm:cxn modelId="{49344729-F7F8-47B0-83C2-9B79E7357E18}" type="presParOf" srcId="{BE0DED64-C23D-468A-9475-34119B7AD926}" destId="{292C2438-F52E-48FB-8D02-40AFDEA061F6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561EBE-4536-41FD-8420-4DEC2181E06D}" type="doc">
      <dgm:prSet loTypeId="urn:microsoft.com/office/officeart/2005/8/layout/vList3" loCatId="list" qsTypeId="urn:microsoft.com/office/officeart/2005/8/quickstyle/simple3" qsCatId="simple" csTypeId="urn:microsoft.com/office/officeart/2005/8/colors/accent2_5" csCatId="accent2" phldr="1"/>
      <dgm:spPr/>
    </dgm:pt>
    <dgm:pt modelId="{F4933E2B-1BDA-4F17-B45E-01C56F86712A}">
      <dgm:prSet phldrT="[Текст]" custT="1"/>
      <dgm:spPr/>
      <dgm:t>
        <a:bodyPr/>
        <a:lstStyle/>
        <a:p>
          <a:r>
            <a:rPr lang="ru-RU" sz="1200" b="1" smtClean="0">
              <a:latin typeface="Arial" pitchFamily="34" charset="0"/>
              <a:cs typeface="Arial" pitchFamily="34" charset="0"/>
            </a:rPr>
            <a:t>ВЫПОЛНЕНИЕ  ЗАДАНИЯ                    </a:t>
          </a:r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5FA56DB9-91EF-434A-81F7-6B1554DAF418}" type="parTrans" cxnId="{4D95BBBC-FD5C-456E-A2C9-75B49F36746F}">
      <dgm:prSet/>
      <dgm:spPr/>
      <dgm:t>
        <a:bodyPr/>
        <a:lstStyle/>
        <a:p>
          <a:endParaRPr lang="ru-RU"/>
        </a:p>
      </dgm:t>
    </dgm:pt>
    <dgm:pt modelId="{A24BF041-A62D-41CA-B840-F333CA4EE972}" type="sibTrans" cxnId="{4D95BBBC-FD5C-456E-A2C9-75B49F36746F}">
      <dgm:prSet/>
      <dgm:spPr/>
      <dgm:t>
        <a:bodyPr/>
        <a:lstStyle/>
        <a:p>
          <a:endParaRPr lang="ru-RU"/>
        </a:p>
      </dgm:t>
    </dgm:pt>
    <dgm:pt modelId="{94EE6D60-5923-4D02-95D7-569ABB41C2E8}">
      <dgm:prSet phldrT="[Текст]"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ОТВЕТЫ НА ВОПРОСЫ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BEB5F84F-DBAD-4145-B3AD-A3E9AE59770C}" type="parTrans" cxnId="{DCE9D1D7-1B36-4CD0-9FE2-8DBC7221905C}">
      <dgm:prSet/>
      <dgm:spPr/>
      <dgm:t>
        <a:bodyPr/>
        <a:lstStyle/>
        <a:p>
          <a:endParaRPr lang="ru-RU"/>
        </a:p>
      </dgm:t>
    </dgm:pt>
    <dgm:pt modelId="{8B1FE2C6-D0B3-46B8-B157-04FD17D9DAE1}" type="sibTrans" cxnId="{DCE9D1D7-1B36-4CD0-9FE2-8DBC7221905C}">
      <dgm:prSet/>
      <dgm:spPr/>
      <dgm:t>
        <a:bodyPr/>
        <a:lstStyle/>
        <a:p>
          <a:endParaRPr lang="ru-RU"/>
        </a:p>
      </dgm:t>
    </dgm:pt>
    <dgm:pt modelId="{2C000B7E-FB06-4E28-8F98-DFFF8B1C1EF7}">
      <dgm:prSet phldrT="[Текст]"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ОФОРМЛЕНИЕ  РЕШЕНИЯ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60C30B6D-97D5-4C08-9365-C4518A401649}" type="parTrans" cxnId="{BF31B1B8-6DB2-43B8-AC08-A2AD361DE9EB}">
      <dgm:prSet/>
      <dgm:spPr/>
      <dgm:t>
        <a:bodyPr/>
        <a:lstStyle/>
        <a:p>
          <a:endParaRPr lang="ru-RU"/>
        </a:p>
      </dgm:t>
    </dgm:pt>
    <dgm:pt modelId="{E30F5F0F-1119-453E-92D4-9C77D89FBB6B}" type="sibTrans" cxnId="{BF31B1B8-6DB2-43B8-AC08-A2AD361DE9EB}">
      <dgm:prSet/>
      <dgm:spPr/>
      <dgm:t>
        <a:bodyPr/>
        <a:lstStyle/>
        <a:p>
          <a:endParaRPr lang="ru-RU"/>
        </a:p>
      </dgm:t>
    </dgm:pt>
    <dgm:pt modelId="{BEF41A69-2C69-433D-BFBD-FAE7D3408ABD}" type="pres">
      <dgm:prSet presAssocID="{00561EBE-4536-41FD-8420-4DEC2181E06D}" presName="linearFlow" presStyleCnt="0">
        <dgm:presLayoutVars>
          <dgm:dir/>
          <dgm:resizeHandles val="exact"/>
        </dgm:presLayoutVars>
      </dgm:prSet>
      <dgm:spPr/>
    </dgm:pt>
    <dgm:pt modelId="{BE5ABE6D-25DB-4DC6-9961-CE9E75541999}" type="pres">
      <dgm:prSet presAssocID="{F4933E2B-1BDA-4F17-B45E-01C56F86712A}" presName="composite" presStyleCnt="0"/>
      <dgm:spPr/>
    </dgm:pt>
    <dgm:pt modelId="{2086C4BD-EE0D-4913-9A31-4977FDDCBE90}" type="pres">
      <dgm:prSet presAssocID="{F4933E2B-1BDA-4F17-B45E-01C56F86712A}" presName="imgShp" presStyleLbl="fgImgPlace1" presStyleIdx="0" presStyleCnt="3"/>
      <dgm:spPr/>
    </dgm:pt>
    <dgm:pt modelId="{0F0C81F2-DD62-4964-9EAD-6D98176DFEAC}" type="pres">
      <dgm:prSet presAssocID="{F4933E2B-1BDA-4F17-B45E-01C56F86712A}" presName="txShp" presStyleLbl="node1" presStyleIdx="0" presStyleCnt="3" custScaleX="115728" custLinFactNeighborX="21567" custLinFactNeighborY="-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902DA-7B4E-41EB-9D75-659B7D433518}" type="pres">
      <dgm:prSet presAssocID="{A24BF041-A62D-41CA-B840-F333CA4EE972}" presName="spacing" presStyleCnt="0"/>
      <dgm:spPr/>
    </dgm:pt>
    <dgm:pt modelId="{62CDEFC4-0D77-43F0-B5D1-87EBD1BB6D4D}" type="pres">
      <dgm:prSet presAssocID="{94EE6D60-5923-4D02-95D7-569ABB41C2E8}" presName="composite" presStyleCnt="0"/>
      <dgm:spPr/>
    </dgm:pt>
    <dgm:pt modelId="{2B245D51-0EEA-48BA-B084-0D4A7D27FAF8}" type="pres">
      <dgm:prSet presAssocID="{94EE6D60-5923-4D02-95D7-569ABB41C2E8}" presName="imgShp" presStyleLbl="fgImgPlace1" presStyleIdx="1" presStyleCnt="3"/>
      <dgm:spPr/>
    </dgm:pt>
    <dgm:pt modelId="{1C09B1E1-6FEB-4E85-85C9-4D339D7C27E1}" type="pres">
      <dgm:prSet presAssocID="{94EE6D60-5923-4D02-95D7-569ABB41C2E8}" presName="txShp" presStyleLbl="node1" presStyleIdx="1" presStyleCnt="3" custScaleX="118660" custLinFactNeighborX="18934" custLinFactNeighborY="3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EC5DA-A261-454A-B34E-E73DB2A2CD20}" type="pres">
      <dgm:prSet presAssocID="{8B1FE2C6-D0B3-46B8-B157-04FD17D9DAE1}" presName="spacing" presStyleCnt="0"/>
      <dgm:spPr/>
    </dgm:pt>
    <dgm:pt modelId="{52ED37CF-EB2B-425D-9771-8A24FD0BC129}" type="pres">
      <dgm:prSet presAssocID="{2C000B7E-FB06-4E28-8F98-DFFF8B1C1EF7}" presName="composite" presStyleCnt="0"/>
      <dgm:spPr/>
    </dgm:pt>
    <dgm:pt modelId="{B06398A9-3A81-4C54-83D3-2E0E52C93154}" type="pres">
      <dgm:prSet presAssocID="{2C000B7E-FB06-4E28-8F98-DFFF8B1C1EF7}" presName="imgShp" presStyleLbl="fgImgPlace1" presStyleIdx="2" presStyleCnt="3"/>
      <dgm:spPr/>
      <dgm:t>
        <a:bodyPr/>
        <a:lstStyle/>
        <a:p>
          <a:endParaRPr lang="ru-RU"/>
        </a:p>
      </dgm:t>
    </dgm:pt>
    <dgm:pt modelId="{60C99904-3303-4271-99B0-CB91DAD5852E}" type="pres">
      <dgm:prSet presAssocID="{2C000B7E-FB06-4E28-8F98-DFFF8B1C1EF7}" presName="txShp" presStyleLbl="node1" presStyleIdx="2" presStyleCnt="3" custScaleX="117171" custLinFactNeighborX="18753" custLinFactNeighborY="38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3FBB14-460C-470A-930B-E24478AB2F96}" type="presOf" srcId="{94EE6D60-5923-4D02-95D7-569ABB41C2E8}" destId="{1C09B1E1-6FEB-4E85-85C9-4D339D7C27E1}" srcOrd="0" destOrd="0" presId="urn:microsoft.com/office/officeart/2005/8/layout/vList3"/>
    <dgm:cxn modelId="{DCE9D1D7-1B36-4CD0-9FE2-8DBC7221905C}" srcId="{00561EBE-4536-41FD-8420-4DEC2181E06D}" destId="{94EE6D60-5923-4D02-95D7-569ABB41C2E8}" srcOrd="1" destOrd="0" parTransId="{BEB5F84F-DBAD-4145-B3AD-A3E9AE59770C}" sibTransId="{8B1FE2C6-D0B3-46B8-B157-04FD17D9DAE1}"/>
    <dgm:cxn modelId="{8770C153-4BF0-45B0-920C-45D8A369A22C}" type="presOf" srcId="{F4933E2B-1BDA-4F17-B45E-01C56F86712A}" destId="{0F0C81F2-DD62-4964-9EAD-6D98176DFEAC}" srcOrd="0" destOrd="0" presId="urn:microsoft.com/office/officeart/2005/8/layout/vList3"/>
    <dgm:cxn modelId="{4D95BBBC-FD5C-456E-A2C9-75B49F36746F}" srcId="{00561EBE-4536-41FD-8420-4DEC2181E06D}" destId="{F4933E2B-1BDA-4F17-B45E-01C56F86712A}" srcOrd="0" destOrd="0" parTransId="{5FA56DB9-91EF-434A-81F7-6B1554DAF418}" sibTransId="{A24BF041-A62D-41CA-B840-F333CA4EE972}"/>
    <dgm:cxn modelId="{BF31B1B8-6DB2-43B8-AC08-A2AD361DE9EB}" srcId="{00561EBE-4536-41FD-8420-4DEC2181E06D}" destId="{2C000B7E-FB06-4E28-8F98-DFFF8B1C1EF7}" srcOrd="2" destOrd="0" parTransId="{60C30B6D-97D5-4C08-9365-C4518A401649}" sibTransId="{E30F5F0F-1119-453E-92D4-9C77D89FBB6B}"/>
    <dgm:cxn modelId="{57DF90BF-E2C9-46CD-87C3-BF057826B17A}" type="presOf" srcId="{00561EBE-4536-41FD-8420-4DEC2181E06D}" destId="{BEF41A69-2C69-433D-BFBD-FAE7D3408ABD}" srcOrd="0" destOrd="0" presId="urn:microsoft.com/office/officeart/2005/8/layout/vList3"/>
    <dgm:cxn modelId="{EF2DF50E-9F3C-42AE-AC86-48C318A0EC72}" type="presOf" srcId="{2C000B7E-FB06-4E28-8F98-DFFF8B1C1EF7}" destId="{60C99904-3303-4271-99B0-CB91DAD5852E}" srcOrd="0" destOrd="0" presId="urn:microsoft.com/office/officeart/2005/8/layout/vList3"/>
    <dgm:cxn modelId="{336092E3-DC85-4A30-BF97-DA0FB81D5F1F}" type="presParOf" srcId="{BEF41A69-2C69-433D-BFBD-FAE7D3408ABD}" destId="{BE5ABE6D-25DB-4DC6-9961-CE9E75541999}" srcOrd="0" destOrd="0" presId="urn:microsoft.com/office/officeart/2005/8/layout/vList3"/>
    <dgm:cxn modelId="{8775156F-0A6E-4269-A339-49F670463B2E}" type="presParOf" srcId="{BE5ABE6D-25DB-4DC6-9961-CE9E75541999}" destId="{2086C4BD-EE0D-4913-9A31-4977FDDCBE90}" srcOrd="0" destOrd="0" presId="urn:microsoft.com/office/officeart/2005/8/layout/vList3"/>
    <dgm:cxn modelId="{D2284AF9-E84E-46E2-BBE3-24537402E309}" type="presParOf" srcId="{BE5ABE6D-25DB-4DC6-9961-CE9E75541999}" destId="{0F0C81F2-DD62-4964-9EAD-6D98176DFEAC}" srcOrd="1" destOrd="0" presId="urn:microsoft.com/office/officeart/2005/8/layout/vList3"/>
    <dgm:cxn modelId="{72289FA4-9009-452B-B35C-683608414BC7}" type="presParOf" srcId="{BEF41A69-2C69-433D-BFBD-FAE7D3408ABD}" destId="{426902DA-7B4E-41EB-9D75-659B7D433518}" srcOrd="1" destOrd="0" presId="urn:microsoft.com/office/officeart/2005/8/layout/vList3"/>
    <dgm:cxn modelId="{2B068EC2-8FF2-4753-9C99-CFF168965ACB}" type="presParOf" srcId="{BEF41A69-2C69-433D-BFBD-FAE7D3408ABD}" destId="{62CDEFC4-0D77-43F0-B5D1-87EBD1BB6D4D}" srcOrd="2" destOrd="0" presId="urn:microsoft.com/office/officeart/2005/8/layout/vList3"/>
    <dgm:cxn modelId="{8BC91BAB-6927-43D7-8718-09A779101210}" type="presParOf" srcId="{62CDEFC4-0D77-43F0-B5D1-87EBD1BB6D4D}" destId="{2B245D51-0EEA-48BA-B084-0D4A7D27FAF8}" srcOrd="0" destOrd="0" presId="urn:microsoft.com/office/officeart/2005/8/layout/vList3"/>
    <dgm:cxn modelId="{F9F377FE-5140-4829-9C64-5623ABFDE0BE}" type="presParOf" srcId="{62CDEFC4-0D77-43F0-B5D1-87EBD1BB6D4D}" destId="{1C09B1E1-6FEB-4E85-85C9-4D339D7C27E1}" srcOrd="1" destOrd="0" presId="urn:microsoft.com/office/officeart/2005/8/layout/vList3"/>
    <dgm:cxn modelId="{8E1C1385-53B1-40E4-A142-2FF0858A4953}" type="presParOf" srcId="{BEF41A69-2C69-433D-BFBD-FAE7D3408ABD}" destId="{8BEEC5DA-A261-454A-B34E-E73DB2A2CD20}" srcOrd="3" destOrd="0" presId="urn:microsoft.com/office/officeart/2005/8/layout/vList3"/>
    <dgm:cxn modelId="{F0B0A319-001C-4F15-8986-A6F2894E3915}" type="presParOf" srcId="{BEF41A69-2C69-433D-BFBD-FAE7D3408ABD}" destId="{52ED37CF-EB2B-425D-9771-8A24FD0BC129}" srcOrd="4" destOrd="0" presId="urn:microsoft.com/office/officeart/2005/8/layout/vList3"/>
    <dgm:cxn modelId="{4A6E3ED3-B265-4265-B965-1F2D0916720D}" type="presParOf" srcId="{52ED37CF-EB2B-425D-9771-8A24FD0BC129}" destId="{B06398A9-3A81-4C54-83D3-2E0E52C93154}" srcOrd="0" destOrd="0" presId="urn:microsoft.com/office/officeart/2005/8/layout/vList3"/>
    <dgm:cxn modelId="{4C691BD6-C7FB-43CD-89DD-016660B10F17}" type="presParOf" srcId="{52ED37CF-EB2B-425D-9771-8A24FD0BC129}" destId="{60C99904-3303-4271-99B0-CB91DAD5852E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609600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3429000"/>
            <a:ext cx="9067800" cy="304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73825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3825"/>
            <a:ext cx="2895600" cy="1555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324600" y="6473825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fld id="{25C5BECD-BEFA-4A60-B75D-2939305155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CAA7D-257E-4432-9E3D-53264684F9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423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152400"/>
            <a:ext cx="22288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5341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15A4B-55CC-4BC6-BDC0-041C30003A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547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34671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48100" y="1066800"/>
            <a:ext cx="34671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473825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70650"/>
            <a:ext cx="2895600" cy="1555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00800" y="6470650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fld id="{689E94F1-941C-4CA5-8758-BF05D77595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901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D4F60-885E-4490-AD7B-86B8FFCC6B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64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D6189-D8F1-42EB-9C0A-4B23532C4E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28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3467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48100" y="1066800"/>
            <a:ext cx="3467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CAC7F-B02B-4D5F-8CEE-14F6042DB3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864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93EE2-F1BC-4AC9-B88F-AFFEFC41DB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202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DA653-4221-4CC5-8698-51AE687C39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89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4FEC5-8D61-4546-BE7C-6E948598ED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696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3C719-FE52-4B8F-903F-75E671A08B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93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71D21-0356-41FF-AE7C-F5BF03E691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42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91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7086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3825"/>
            <a:ext cx="213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0650"/>
            <a:ext cx="2895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470650"/>
            <a:ext cx="213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B05C099E-26BD-4B13-82A3-85D4B8F716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n.wikipedia.org/wiki/Harvard_Business_Schoo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785926"/>
            <a:ext cx="9144000" cy="1214446"/>
          </a:xfrm>
        </p:spPr>
        <p:txBody>
          <a:bodyPr/>
          <a:lstStyle/>
          <a:p>
            <a:r>
              <a:rPr lang="ru-RU" sz="4800" dirty="0" smtClean="0"/>
              <a:t>КЕЙС-ТЕХНОЛОГИЯ</a:t>
            </a:r>
            <a:endParaRPr lang="en-US" sz="4800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" y="4357694"/>
            <a:ext cx="9067800" cy="30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Малыгина Т.В., МАОУ СОШ № 117,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к педсовету, январь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мастер-класса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00174"/>
            <a:ext cx="7000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ПРОБЛЕМНО-СИТУАТИВНОЕ ОБУЧЕНИЕ </a:t>
            </a:r>
          </a:p>
          <a:p>
            <a:r>
              <a:rPr lang="ru-RU" sz="3200" b="1" dirty="0" smtClean="0"/>
              <a:t>С</a:t>
            </a:r>
          </a:p>
          <a:p>
            <a:r>
              <a:rPr lang="ru-RU" sz="3200" b="1" dirty="0" smtClean="0"/>
              <a:t>ИСПОЛЬЗОВАНИЕМ КЕЙСОВ</a:t>
            </a:r>
            <a:endParaRPr lang="ru-R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</a:t>
            </a:r>
            <a:r>
              <a:rPr lang="ru-RU" dirty="0" smtClean="0"/>
              <a:t>группах               </a:t>
            </a:r>
            <a:r>
              <a:rPr lang="ru-RU" i="1" dirty="0" smtClean="0"/>
              <a:t>Принесите </a:t>
            </a:r>
            <a:r>
              <a:rPr lang="ru-RU" i="1" dirty="0" err="1" smtClean="0"/>
              <a:t>флешки</a:t>
            </a:r>
            <a:r>
              <a:rPr lang="ru-RU" i="1" dirty="0" smtClean="0"/>
              <a:t>!</a:t>
            </a:r>
            <a:endParaRPr lang="ru-RU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071548"/>
          <a:ext cx="7786742" cy="4929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653"/>
                <a:gridCol w="4707089"/>
              </a:tblGrid>
              <a:tr h="5473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ШМО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КЕЙС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76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ШМО учителей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нач.классов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Образовательный</a:t>
                      </a:r>
                      <a:r>
                        <a:rPr lang="ru-RU" sz="1600" b="1" baseline="0" dirty="0" smtClean="0"/>
                        <a:t>  кейсы </a:t>
                      </a:r>
                      <a:r>
                        <a:rPr lang="ru-RU" sz="1600" baseline="0" dirty="0" smtClean="0"/>
                        <a:t>«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Игра «Секретарь», «Почему нельзя шуметь?»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76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ШМО учителей гуманитарных</a:t>
                      </a:r>
                      <a:r>
                        <a:rPr lang="ru-RU" sz="1600" baseline="0" dirty="0" smtClean="0"/>
                        <a:t> дисциплин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Иллюстративный</a:t>
                      </a:r>
                      <a:r>
                        <a:rPr lang="ru-RU" sz="1600" b="1" baseline="0" dirty="0" smtClean="0"/>
                        <a:t> кейс </a:t>
                      </a:r>
                      <a:r>
                        <a:rPr lang="ru-RU" sz="1600" baseline="0" dirty="0" smtClean="0"/>
                        <a:t>«Вавилонский царь Хаммурапи и его законы», </a:t>
                      </a:r>
                      <a:r>
                        <a:rPr lang="ru-RU" sz="1600" b="1" baseline="0" dirty="0" smtClean="0"/>
                        <a:t>обучающий кейс </a:t>
                      </a:r>
                      <a:r>
                        <a:rPr lang="ru-RU" sz="1600" baseline="0" dirty="0" smtClean="0"/>
                        <a:t>«Экзамен по русскому языку»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11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ШМО учителей</a:t>
                      </a:r>
                      <a:r>
                        <a:rPr lang="ru-RU" sz="1600" baseline="0" dirty="0" smtClean="0"/>
                        <a:t> математики и информатики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Практический кейс </a:t>
                      </a:r>
                      <a:r>
                        <a:rPr lang="ru-RU" sz="1600" dirty="0" smtClean="0"/>
                        <a:t>«Ремонт в квартире», </a:t>
                      </a:r>
                      <a:r>
                        <a:rPr lang="ru-RU" sz="1600" b="1" dirty="0" smtClean="0"/>
                        <a:t>исследовательский кейс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11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ШМО</a:t>
                      </a:r>
                      <a:r>
                        <a:rPr lang="ru-RU" sz="1600" baseline="0" dirty="0" smtClean="0"/>
                        <a:t> учителей </a:t>
                      </a:r>
                      <a:r>
                        <a:rPr lang="ru-RU" sz="1600" baseline="0" dirty="0" err="1" smtClean="0"/>
                        <a:t>естественно-научных</a:t>
                      </a:r>
                      <a:r>
                        <a:rPr lang="ru-RU" sz="1600" baseline="0" dirty="0" smtClean="0"/>
                        <a:t> дисциплин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Учебный кейс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aseline="0" dirty="0" smtClean="0"/>
                        <a:t>«Значение листа в жизни растений»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11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ШМО учителей</a:t>
                      </a:r>
                      <a:r>
                        <a:rPr lang="ru-RU" sz="1600" baseline="0" dirty="0" smtClean="0"/>
                        <a:t> прикладных дисциплин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Описательный</a:t>
                      </a:r>
                      <a:r>
                        <a:rPr lang="ru-RU" sz="1600" b="1" baseline="0" dirty="0" smtClean="0"/>
                        <a:t> кейс </a:t>
                      </a:r>
                      <a:r>
                        <a:rPr lang="ru-RU" sz="1600" baseline="0" dirty="0" smtClean="0"/>
                        <a:t>«Кто Дед Мороз, а кто Санта Клаус?»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001156" cy="533400"/>
          </a:xfrm>
        </p:spPr>
        <p:txBody>
          <a:bodyPr/>
          <a:lstStyle/>
          <a:p>
            <a:r>
              <a:rPr lang="ru-RU" dirty="0" smtClean="0"/>
              <a:t>Технология работы с кейсом в учебном процессе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28600" y="1071546"/>
          <a:ext cx="8701118" cy="5232789"/>
        </p:xfrm>
        <a:graphic>
          <a:graphicData uri="http://schemas.openxmlformats.org/drawingml/2006/table">
            <a:tbl>
              <a:tblPr/>
              <a:tblGrid>
                <a:gridCol w="985814"/>
                <a:gridCol w="2500330"/>
                <a:gridCol w="5214974"/>
              </a:tblGrid>
              <a:tr h="230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Фаза работы</a:t>
                      </a:r>
                    </a:p>
                  </a:txBody>
                  <a:tcPr marL="39123" marR="39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ADBA2"/>
                        </a:gs>
                        <a:gs pos="50000">
                          <a:schemeClr val="bg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Действия учителя</a:t>
                      </a:r>
                    </a:p>
                  </a:txBody>
                  <a:tcPr marL="39123" marR="39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ADBA2"/>
                        </a:gs>
                        <a:gs pos="50000">
                          <a:schemeClr val="bg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Действия обучающихся</a:t>
                      </a:r>
                    </a:p>
                  </a:txBody>
                  <a:tcPr marL="39123" marR="39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ADBA2"/>
                        </a:gs>
                        <a:gs pos="50000">
                          <a:schemeClr val="bg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811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До занятия</a:t>
                      </a:r>
                    </a:p>
                  </a:txBody>
                  <a:tcPr marL="39123" marR="39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ADBA2"/>
                        </a:gs>
                        <a:gs pos="50000">
                          <a:schemeClr val="bg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Подбирает кейс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Разрабатывает </a:t>
                      </a: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сценарий </a:t>
                      </a: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занятия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123" marR="39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ADBA2"/>
                        </a:gs>
                        <a:gs pos="50000">
                          <a:schemeClr val="bg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Получают </a:t>
                      </a: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кейс </a:t>
                      </a:r>
                      <a:r>
                        <a:rPr lang="ru-RU" sz="1400" b="0" dirty="0">
                          <a:latin typeface="+mn-lt"/>
                          <a:ea typeface="Times New Roman"/>
                          <a:cs typeface="Times New Roman"/>
                        </a:rPr>
                        <a:t>и список рекомендованной литературы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Индивидуально 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готовятся </a:t>
                      </a:r>
                      <a:r>
                        <a:rPr lang="ru-RU" sz="1400" b="0" dirty="0">
                          <a:latin typeface="+mn-lt"/>
                          <a:ea typeface="Times New Roman"/>
                          <a:cs typeface="Times New Roman"/>
                        </a:rPr>
                        <a:t>к занятию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             (</a:t>
                      </a:r>
                      <a:r>
                        <a:rPr lang="ru-RU" sz="1400" b="0" i="1" dirty="0">
                          <a:latin typeface="+mn-lt"/>
                          <a:ea typeface="Times New Roman"/>
                          <a:cs typeface="Times New Roman"/>
                        </a:rPr>
                        <a:t>не обязательное условие</a:t>
                      </a:r>
                      <a:r>
                        <a:rPr lang="ru-RU" sz="1400" b="0" dirty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39123" marR="39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ADBA2"/>
                        </a:gs>
                        <a:gs pos="50000">
                          <a:schemeClr val="bg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200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Во время занятия</a:t>
                      </a:r>
                    </a:p>
                  </a:txBody>
                  <a:tcPr marL="39123" marR="39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ADBA2"/>
                        </a:gs>
                        <a:gs pos="50000">
                          <a:schemeClr val="bg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Организует  предварительное обсуждение </a:t>
                      </a:r>
                      <a:r>
                        <a:rPr lang="ru-RU" sz="1400" b="0" dirty="0">
                          <a:latin typeface="+mn-lt"/>
                          <a:ea typeface="Times New Roman"/>
                          <a:cs typeface="Times New Roman"/>
                        </a:rPr>
                        <a:t>кейса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Делит группу </a:t>
                      </a:r>
                      <a:r>
                        <a:rPr lang="ru-RU" sz="1400" b="0" dirty="0">
                          <a:latin typeface="+mn-lt"/>
                          <a:ea typeface="Times New Roman"/>
                          <a:cs typeface="Times New Roman"/>
                        </a:rPr>
                        <a:t>на подгруппы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latin typeface="+mn-lt"/>
                          <a:ea typeface="Times New Roman"/>
                          <a:cs typeface="Times New Roman"/>
                        </a:rPr>
                        <a:t>Руководит </a:t>
                      </a: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обсуждением </a:t>
                      </a:r>
                      <a:r>
                        <a:rPr lang="ru-RU" sz="1400" b="0" dirty="0">
                          <a:latin typeface="+mn-lt"/>
                          <a:ea typeface="Times New Roman"/>
                          <a:cs typeface="Times New Roman"/>
                        </a:rPr>
                        <a:t>кейса в подгруппах, обеспечивает дополнительными средствами</a:t>
                      </a:r>
                    </a:p>
                  </a:txBody>
                  <a:tcPr marL="39123" marR="39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ADBA2"/>
                        </a:gs>
                        <a:gs pos="50000">
                          <a:schemeClr val="bg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Работают в команде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прочтение задания, выбор капитана и распределение ролей, составление списка проблем, определение задач.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Font typeface="+mj-lt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Анализируют материал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анализ источников по проблеме, оценка ситуации;</a:t>
                      </a: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 задают и отвечают</a:t>
                      </a:r>
                      <a:r>
                        <a:rPr lang="ru-RU" sz="14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вопросы, углубляющие понимание кейса и проблемы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Font typeface="+mj-lt"/>
                        <a:buNone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Font typeface="+mj-lt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 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Разрабатывают варианты решений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высказывание идей (мозговой штурм, дискуссия), дать кратко высказаться всем желающим и обеспечить фиксацию высказываний, поиск дополнительной информации, проведение исследований, разработка плана действий;</a:t>
                      </a:r>
                    </a:p>
                  </a:txBody>
                  <a:tcPr marL="39123" marR="39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ADBA2"/>
                        </a:gs>
                        <a:gs pos="50000">
                          <a:schemeClr val="bg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100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В конце занятия/ после занятия</a:t>
                      </a:r>
                    </a:p>
                  </a:txBody>
                  <a:tcPr marL="39123" marR="39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ADBA2"/>
                        </a:gs>
                        <a:gs pos="50000">
                          <a:schemeClr val="bg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Оценивает работу  </a:t>
                      </a:r>
                      <a:r>
                        <a:rPr lang="ru-RU" sz="1400" b="0" dirty="0">
                          <a:latin typeface="+mn-lt"/>
                          <a:ea typeface="Times New Roman"/>
                          <a:cs typeface="Times New Roman"/>
                        </a:rPr>
                        <a:t>обучающихся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Оценивает принятые решения</a:t>
                      </a:r>
                      <a:r>
                        <a:rPr lang="ru-RU" sz="1400" b="0" dirty="0">
                          <a:latin typeface="+mn-lt"/>
                          <a:ea typeface="Times New Roman"/>
                          <a:cs typeface="Times New Roman"/>
                        </a:rPr>
                        <a:t> и поставленные вопросы</a:t>
                      </a:r>
                    </a:p>
                  </a:txBody>
                  <a:tcPr marL="39123" marR="39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ADBA2"/>
                        </a:gs>
                        <a:gs pos="50000">
                          <a:schemeClr val="bg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оставляют </a:t>
                      </a: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письменный отчет </a:t>
                      </a:r>
                      <a:r>
                        <a:rPr lang="ru-RU" sz="1400" b="0" dirty="0">
                          <a:latin typeface="+mn-lt"/>
                          <a:ea typeface="Times New Roman"/>
                          <a:cs typeface="Times New Roman"/>
                        </a:rPr>
                        <a:t>о занятии по заданной </a:t>
                      </a: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форме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Публично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защищают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кейса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представление ответов на вопросы и задания кейса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123" marR="39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ADBA2"/>
                        </a:gs>
                        <a:gs pos="50000">
                          <a:schemeClr val="bg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142984"/>
            <a:ext cx="3008313" cy="1162050"/>
          </a:xfrm>
        </p:spPr>
        <p:txBody>
          <a:bodyPr/>
          <a:lstStyle/>
          <a:p>
            <a:r>
              <a:rPr lang="ru-RU" sz="3600" dirty="0" smtClean="0"/>
              <a:t>Ж.Ж.Руссо </a:t>
            </a:r>
            <a:br>
              <a:rPr lang="ru-RU" sz="3600" dirty="0" smtClean="0"/>
            </a:br>
            <a:r>
              <a:rPr lang="ru-RU" sz="3600" dirty="0" smtClean="0"/>
              <a:t>Об ученике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5050" y="1285861"/>
            <a:ext cx="5111750" cy="421484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dirty="0" smtClean="0"/>
              <a:t>  Ж.Ж.Руссо (1712-1778)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2214554"/>
            <a:ext cx="3471858" cy="3911609"/>
          </a:xfrm>
        </p:spPr>
        <p:txBody>
          <a:bodyPr/>
          <a:lstStyle/>
          <a:p>
            <a:endParaRPr lang="ru-RU" sz="1600" dirty="0" smtClean="0"/>
          </a:p>
          <a:p>
            <a:r>
              <a:rPr lang="ru-RU" sz="2400" dirty="0" smtClean="0"/>
              <a:t>«Пусть он</a:t>
            </a:r>
          </a:p>
          <a:p>
            <a:r>
              <a:rPr lang="ru-RU" sz="2400" dirty="0" smtClean="0"/>
              <a:t> достигает знания </a:t>
            </a:r>
          </a:p>
          <a:p>
            <a:r>
              <a:rPr lang="ru-RU" sz="2400" dirty="0" smtClean="0"/>
              <a:t>не через вас,          </a:t>
            </a:r>
          </a:p>
          <a:p>
            <a:r>
              <a:rPr lang="ru-RU" sz="2400" dirty="0" smtClean="0"/>
              <a:t>а через самого себя, пусть он </a:t>
            </a:r>
          </a:p>
          <a:p>
            <a:r>
              <a:rPr lang="ru-RU" sz="2400" dirty="0" smtClean="0"/>
              <a:t>не заучивает науку, </a:t>
            </a:r>
          </a:p>
          <a:p>
            <a:r>
              <a:rPr lang="ru-RU" sz="2400" dirty="0" smtClean="0"/>
              <a:t>а постигает ее сам»</a:t>
            </a:r>
            <a:endParaRPr lang="ru-RU" sz="2400" dirty="0"/>
          </a:p>
        </p:txBody>
      </p:sp>
      <p:pic>
        <p:nvPicPr>
          <p:cNvPr id="1026" name="Picture 2" descr="Картинки по запросу фото Ж.Ж.Русс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142984"/>
            <a:ext cx="4762500" cy="3548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кейс?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7086600" cy="48768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3200" u="sng" dirty="0" smtClean="0">
                <a:solidFill>
                  <a:srgbClr val="00B050"/>
                </a:solidFill>
                <a:latin typeface="Franklin Gothic Demi Cond" pitchFamily="34" charset="0"/>
              </a:rPr>
              <a:t>КЕЙС</a:t>
            </a:r>
            <a:r>
              <a:rPr lang="ru-RU" sz="2000" dirty="0" smtClean="0">
                <a:solidFill>
                  <a:srgbClr val="FF0000"/>
                </a:solidFill>
                <a:latin typeface="Franklin Gothic Demi Cond" pitchFamily="34" charset="0"/>
              </a:rPr>
              <a:t> - </a:t>
            </a:r>
            <a:r>
              <a:rPr lang="ru-RU" sz="3200" dirty="0" smtClean="0">
                <a:latin typeface="Franklin Gothic Demi Cond" pitchFamily="34" charset="0"/>
              </a:rPr>
              <a:t>ОПИСАНИЕ НЕКОТОРОЙ СИТУАЦИИ 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2000" dirty="0" smtClean="0"/>
              <a:t>- </a:t>
            </a:r>
            <a:r>
              <a:rPr lang="ru-RU" sz="3200" dirty="0" smtClean="0"/>
              <a:t>СИТУАЦИЯ</a:t>
            </a:r>
            <a:r>
              <a:rPr lang="ru-RU" sz="2000" dirty="0" smtClean="0"/>
              <a:t> -  </a:t>
            </a:r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ru-RU" sz="2800" dirty="0" smtClean="0"/>
              <a:t>СОВОКУПНОСТЬ СОБЫТИЙ, связанных в целостность определенной </a:t>
            </a:r>
            <a:r>
              <a:rPr lang="ru-RU" sz="3200" dirty="0" smtClean="0"/>
              <a:t>проблемой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КЕЙС-МЕТОД</a:t>
            </a: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1428736"/>
            <a:ext cx="72152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методический прием обучения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00975" algn="l"/>
                <a:tab pos="7986713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по принципу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«от типичных ситуаций, примеров – к правилу, а не наоборот»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57158" y="3786190"/>
            <a:ext cx="72152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Суть кейс–метода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состоит в том, что усвоение знаний и формирование умений есть результат активной самостоятельной деятельности учащихся по разрешению противоречий, в результате чего и происходит творческое овладение знаниями, навыками, умениями и развитие мыслительных способностей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357299"/>
            <a:ext cx="75724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 smtClean="0"/>
              <a:t>Метод был впервые применён в </a:t>
            </a:r>
            <a:r>
              <a:rPr lang="ru-RU" sz="3200" u="sng" dirty="0" err="1" smtClean="0">
                <a:hlinkClick r:id="rId2" tooltip="en:Harvard Business School"/>
              </a:rPr>
              <a:t>Harvard</a:t>
            </a:r>
            <a:r>
              <a:rPr lang="ru-RU" sz="3200" u="sng" dirty="0" smtClean="0">
                <a:hlinkClick r:id="rId2" tooltip="en:Harvard Business School"/>
              </a:rPr>
              <a:t> </a:t>
            </a:r>
            <a:r>
              <a:rPr lang="ru-RU" sz="3200" u="sng" dirty="0" err="1" smtClean="0">
                <a:hlinkClick r:id="rId2" tooltip="en:Harvard Business School"/>
              </a:rPr>
              <a:t>Business</a:t>
            </a:r>
            <a:r>
              <a:rPr lang="ru-RU" sz="3200" u="sng" dirty="0" smtClean="0">
                <a:hlinkClick r:id="rId2" tooltip="en:Harvard Business School"/>
              </a:rPr>
              <a:t> </a:t>
            </a:r>
            <a:r>
              <a:rPr lang="ru-RU" sz="3200" u="sng" dirty="0" err="1" smtClean="0">
                <a:hlinkClick r:id="rId2" tooltip="en:Harvard Business School"/>
              </a:rPr>
              <a:t>School</a:t>
            </a:r>
            <a:r>
              <a:rPr lang="ru-RU" sz="3200" dirty="0" smtClean="0"/>
              <a:t> </a:t>
            </a:r>
            <a:r>
              <a:rPr lang="ru-RU" sz="3200" dirty="0" err="1" smtClean="0"/>
              <a:t>в</a:t>
            </a:r>
            <a:r>
              <a:rPr lang="ru-RU" sz="3200" dirty="0" smtClean="0"/>
              <a:t> 1924 году</a:t>
            </a:r>
          </a:p>
          <a:p>
            <a:pPr algn="l"/>
            <a:endParaRPr lang="ru-RU" sz="3200" dirty="0" smtClean="0"/>
          </a:p>
          <a:p>
            <a:pPr algn="l"/>
            <a:endParaRPr lang="ru-RU" sz="3200" dirty="0" smtClean="0"/>
          </a:p>
          <a:p>
            <a:pPr algn="l"/>
            <a:endParaRPr lang="ru-RU" sz="3200" dirty="0" smtClean="0"/>
          </a:p>
          <a:p>
            <a:pPr algn="l"/>
            <a:endParaRPr lang="ru-RU" sz="3200" dirty="0" smtClean="0"/>
          </a:p>
          <a:p>
            <a:pPr algn="l"/>
            <a:endParaRPr lang="ru-RU" sz="3200" dirty="0" smtClean="0"/>
          </a:p>
          <a:p>
            <a:pPr algn="l"/>
            <a:endParaRPr lang="ru-RU" sz="3200" dirty="0" smtClean="0"/>
          </a:p>
          <a:p>
            <a:pPr algn="l"/>
            <a:r>
              <a:rPr lang="ru-RU" sz="3200" dirty="0" smtClean="0"/>
              <a:t> В 90-ые годы 20-го века на базе нескольких московских вузов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 smtClean="0">
                <a:latin typeface="Impact" pitchFamily="34" charset="0"/>
              </a:rPr>
              <a:t>Из истории КЕЙС-МЕТОДА</a:t>
            </a:r>
            <a:endParaRPr lang="ru-RU" sz="3200" dirty="0">
              <a:latin typeface="Impact" pitchFamily="34" charset="0"/>
            </a:endParaRPr>
          </a:p>
        </p:txBody>
      </p:sp>
      <p:pic>
        <p:nvPicPr>
          <p:cNvPr id="1026" name="Picture 2" descr="Hbs-charles.jpg"/>
          <p:cNvPicPr>
            <a:picLocks noChangeAspect="1" noChangeArrowheads="1"/>
          </p:cNvPicPr>
          <p:nvPr/>
        </p:nvPicPr>
        <p:blipFill>
          <a:blip r:embed="rId3"/>
          <a:srcRect t="10284" b="6964"/>
          <a:stretch>
            <a:fillRect/>
          </a:stretch>
        </p:blipFill>
        <p:spPr bwMode="auto">
          <a:xfrm>
            <a:off x="785786" y="2643182"/>
            <a:ext cx="650085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4071934" y="2143116"/>
            <a:ext cx="2857520" cy="250033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noFill/>
        </p:spPr>
        <p:txBody>
          <a:bodyPr/>
          <a:lstStyle/>
          <a:p>
            <a:r>
              <a:rPr lang="ru-RU" dirty="0" smtClean="0"/>
              <a:t>УЧЕБНЫЙ КЕЙС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Для обсуждения, самостоятельного анализа и поиска решения,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не предполагающий готового, единственно правильного решения</a:t>
            </a:r>
          </a:p>
          <a:p>
            <a:pPr marL="0" indent="0" algn="ctr">
              <a:buNone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ИССЛЕДОВАТЕЛЬСКИЙ</a:t>
            </a:r>
          </a:p>
          <a:p>
            <a:pPr marL="0" indent="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ПРАКТИЧЕСКИЙ КЕЙС</a:t>
            </a:r>
          </a:p>
        </p:txBody>
      </p:sp>
      <p:sp>
        <p:nvSpPr>
          <p:cNvPr id="5" name="Овал 4"/>
          <p:cNvSpPr/>
          <p:nvPr/>
        </p:nvSpPr>
        <p:spPr bwMode="auto">
          <a:xfrm>
            <a:off x="500034" y="2143116"/>
            <a:ext cx="3143272" cy="3143272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кейсов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14282" y="1071546"/>
            <a:ext cx="3700458" cy="4876800"/>
          </a:xfrm>
          <a:noFill/>
        </p:spPr>
        <p:txBody>
          <a:bodyPr/>
          <a:lstStyle/>
          <a:p>
            <a:r>
              <a:rPr lang="ru-RU" dirty="0" smtClean="0"/>
              <a:t>ИЛЛЮСТРАТИВНЫЙ (описательный)</a:t>
            </a:r>
          </a:p>
          <a:p>
            <a:pPr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Иллюстрация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отдельных положений, теорий,                        удачных или неудачных решений, практик, эффективных решений некоторой проблемы,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на которые надо дать оценку</a:t>
            </a:r>
          </a:p>
          <a:p>
            <a:pPr marL="0" indent="0" algn="ctr">
              <a:buNone/>
            </a:pP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571472" y="1142984"/>
            <a:ext cx="3305175" cy="1381125"/>
          </a:xfrm>
          <a:prstGeom prst="roundRect">
            <a:avLst>
              <a:gd name="adj" fmla="val 16667"/>
            </a:avLst>
          </a:prstGeom>
          <a:blipFill>
            <a:blip r:embed="rId2"/>
            <a:tile tx="0" ty="0" sx="100000" sy="100000" flip="none" algn="tl"/>
          </a:blip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ЗНАКОМСТВО СО СЛУЧАЕМ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или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ситуацией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(реальная, почти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достоверная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),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ВЫЯВЛЕНИЕ ПРОБЛЕМЫ И ПРИЧИН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142976" y="3000372"/>
            <a:ext cx="2076450" cy="6667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ОТБОР ИНФОРМАЦИИ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928662" y="4214819"/>
            <a:ext cx="2486025" cy="114300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КОЛЛЕКТИВНОЕ  ОБСУЖДЕНИЕ вариантов решения проблемы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000232" y="2571744"/>
            <a:ext cx="285752" cy="428628"/>
          </a:xfrm>
          <a:prstGeom prst="downArrow">
            <a:avLst>
              <a:gd name="adj1" fmla="val 50000"/>
              <a:gd name="adj2" fmla="val 4270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000232" y="3714752"/>
            <a:ext cx="285752" cy="500066"/>
          </a:xfrm>
          <a:prstGeom prst="downArrow">
            <a:avLst>
              <a:gd name="adj1" fmla="val 50000"/>
              <a:gd name="adj2" fmla="val 48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3643306" y="1214422"/>
          <a:ext cx="3219450" cy="120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3714744" y="2786058"/>
          <a:ext cx="3028950" cy="117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3643306" y="4286256"/>
          <a:ext cx="3038475" cy="103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928662" y="5715016"/>
            <a:ext cx="2571768" cy="42862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ADBA2">
                  <a:shade val="30000"/>
                  <a:satMod val="115000"/>
                </a:srgbClr>
              </a:gs>
              <a:gs pos="50000">
                <a:srgbClr val="FADBA2">
                  <a:shade val="67500"/>
                  <a:satMod val="115000"/>
                </a:srgbClr>
              </a:gs>
              <a:gs pos="100000">
                <a:srgbClr val="FADBA2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ПРЕЗЕНТАЦИЯ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решения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2071670" y="5357826"/>
            <a:ext cx="214314" cy="366714"/>
          </a:xfrm>
          <a:prstGeom prst="downArrow">
            <a:avLst>
              <a:gd name="adj1" fmla="val 50000"/>
              <a:gd name="adj2" fmla="val 2857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Impact" pitchFamily="34" charset="0"/>
              </a:rPr>
              <a:t>Структура процесса обучения по </a:t>
            </a:r>
            <a:r>
              <a:rPr lang="ru-RU" sz="3200" dirty="0" err="1" smtClean="0">
                <a:latin typeface="Impact" pitchFamily="34" charset="0"/>
              </a:rPr>
              <a:t>кейс-технологии</a:t>
            </a:r>
            <a:endParaRPr lang="ru-RU" sz="3200" dirty="0">
              <a:latin typeface="Impact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071934" y="5715016"/>
            <a:ext cx="295724" cy="295724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rgbClr val="4D4D4D"/>
            </a:solidFill>
          </a:ln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alpha val="90000"/>
              <a:hueOff val="0"/>
              <a:satOff val="-2072"/>
              <a:lumOff val="13457"/>
              <a:alphaOff val="-40000"/>
            </a:schemeClr>
          </a:fillRef>
          <a:effectRef idx="1">
            <a:schemeClr val="accent2">
              <a:tint val="50000"/>
              <a:alpha val="90000"/>
              <a:hueOff val="0"/>
              <a:satOff val="-2072"/>
              <a:lumOff val="13457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Группа 13"/>
          <p:cNvGrpSpPr/>
          <p:nvPr/>
        </p:nvGrpSpPr>
        <p:grpSpPr>
          <a:xfrm>
            <a:off x="4357686" y="5715016"/>
            <a:ext cx="2367540" cy="295724"/>
            <a:chOff x="670934" y="742500"/>
            <a:chExt cx="2367540" cy="295724"/>
          </a:xfrm>
          <a:scene3d>
            <a:camera prst="orthographicFront"/>
            <a:lightRig rig="flat" dir="t"/>
          </a:scene3d>
        </p:grpSpPr>
        <p:sp>
          <p:nvSpPr>
            <p:cNvPr id="15" name="Пятиугольник 14"/>
            <p:cNvSpPr/>
            <p:nvPr/>
          </p:nvSpPr>
          <p:spPr>
            <a:xfrm rot="10800000">
              <a:off x="670934" y="742500"/>
              <a:ext cx="2367540" cy="295724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dk1"/>
            </a:fontRef>
          </p:style>
        </p:sp>
        <p:sp>
          <p:nvSpPr>
            <p:cNvPr id="16" name="Пятиугольник 4"/>
            <p:cNvSpPr/>
            <p:nvPr/>
          </p:nvSpPr>
          <p:spPr>
            <a:xfrm rot="21600000">
              <a:off x="744866" y="742500"/>
              <a:ext cx="2293608" cy="295724"/>
            </a:xfrm>
            <a:prstGeom prst="rect">
              <a:avLst/>
            </a:prstGeom>
            <a:solidFill>
              <a:srgbClr val="FADBA2"/>
            </a:solidFill>
            <a:ln w="3175">
              <a:solidFill>
                <a:srgbClr val="00000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0406" tIns="45720" rIns="85344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КОМАНДА, 3 минуты</a:t>
              </a:r>
              <a:endParaRPr lang="ru-RU" sz="12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при использовании кейс-метода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071546"/>
          <a:ext cx="8929718" cy="4500594"/>
        </p:xfrm>
        <a:graphic>
          <a:graphicData uri="http://schemas.openxmlformats.org/drawingml/2006/table">
            <a:tbl>
              <a:tblPr/>
              <a:tblGrid>
                <a:gridCol w="4464859"/>
                <a:gridCol w="4464859"/>
              </a:tblGrid>
              <a:tr h="45005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Учебные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Освоение  </a:t>
                      </a:r>
                      <a:r>
                        <a:rPr lang="ru-RU" sz="2000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новой информации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000" u="none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Освоение </a:t>
                      </a:r>
                      <a:r>
                        <a:rPr lang="ru-RU" sz="2000" u="none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методов </a:t>
                      </a:r>
                      <a:r>
                        <a:rPr lang="ru-RU" sz="2000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сбора </a:t>
                      </a:r>
                      <a:r>
                        <a:rPr lang="ru-RU" sz="2000" u="sng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данных</a:t>
                      </a:r>
                      <a:endParaRPr lang="ru-RU" sz="2000" u="sng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Освоение 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методов </a:t>
                      </a:r>
                      <a:r>
                        <a:rPr lang="ru-RU" sz="2000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анализа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Умение 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работать </a:t>
                      </a:r>
                      <a:r>
                        <a:rPr lang="ru-RU" sz="2000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текстом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Соотнесение 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теоретических и практических </a:t>
                      </a:r>
                      <a:r>
                        <a:rPr lang="ru-RU" sz="2000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знаний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Образовательные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Создание 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авторского </a:t>
                      </a:r>
                      <a:r>
                        <a:rPr lang="ru-RU" sz="2000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продукта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Образование 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достижение </a:t>
                      </a:r>
                      <a:r>
                        <a:rPr lang="ru-RU" sz="2000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личных целей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Повышение 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уровня профессиональной </a:t>
                      </a:r>
                      <a:r>
                        <a:rPr lang="ru-RU" sz="2000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компетентности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Появление 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опыта принятия решений, действий в новой ситуации, </a:t>
                      </a:r>
                      <a:r>
                        <a:rPr lang="ru-RU" sz="2000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решения проблем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Разновидности   </a:t>
            </a:r>
            <a:r>
              <a:rPr lang="ru-RU" sz="2800" dirty="0" err="1" smtClean="0"/>
              <a:t>кейс-технологии</a:t>
            </a:r>
            <a:endParaRPr lang="en-US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7086600" cy="4876800"/>
          </a:xfrm>
        </p:spPr>
        <p:txBody>
          <a:bodyPr/>
          <a:lstStyle/>
          <a:p>
            <a:r>
              <a:rPr lang="ru-RU" sz="2000" dirty="0" smtClean="0"/>
              <a:t>Содержимое слайда</a:t>
            </a:r>
            <a:endParaRPr lang="en-US" sz="2000" dirty="0"/>
          </a:p>
        </p:txBody>
      </p:sp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3"/>
          <a:srcRect t="12500" r="15099"/>
          <a:stretch>
            <a:fillRect/>
          </a:stretch>
        </p:blipFill>
        <p:spPr bwMode="auto">
          <a:xfrm>
            <a:off x="214282" y="1000108"/>
            <a:ext cx="72152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_new_tomorrow">
  <a:themeElements>
    <a:clrScheme name="red_g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ed_gel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d_g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g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g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g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g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g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g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g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g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g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g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g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bold_new_tomorrow</Template>
  <TotalTime>1576</TotalTime>
  <Words>570</Words>
  <Application>Microsoft Office PowerPoint</Application>
  <PresentationFormat>Экран (4:3)</PresentationFormat>
  <Paragraphs>125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bold_new_tomorrow</vt:lpstr>
      <vt:lpstr>КЕЙС-ТЕХНОЛОГИЯ</vt:lpstr>
      <vt:lpstr>Ж.Ж.Руссо  Об ученике</vt:lpstr>
      <vt:lpstr>Что такое кейс?</vt:lpstr>
      <vt:lpstr>ЧТО ТАКОЕ КЕЙС-МЕТОД</vt:lpstr>
      <vt:lpstr>Слайд 5</vt:lpstr>
      <vt:lpstr>Виды кейсов</vt:lpstr>
      <vt:lpstr>Слайд 7</vt:lpstr>
      <vt:lpstr>Результаты при использовании кейс-метода</vt:lpstr>
      <vt:lpstr>Разновидности   кейс-технологии</vt:lpstr>
      <vt:lpstr>Тема мастер-класса</vt:lpstr>
      <vt:lpstr>Работа в группах               Принесите флешки!</vt:lpstr>
      <vt:lpstr>Технология работы с кейсом в учебном процессе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maniak79</dc:creator>
  <cp:lastModifiedBy>HomeTM</cp:lastModifiedBy>
  <cp:revision>159</cp:revision>
  <dcterms:created xsi:type="dcterms:W3CDTF">2013-03-05T14:33:30Z</dcterms:created>
  <dcterms:modified xsi:type="dcterms:W3CDTF">2017-01-10T20:35:50Z</dcterms:modified>
</cp:coreProperties>
</file>